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gs/tag2.xml" ContentType="application/vnd.openxmlformats-officedocument.presentationml.tags+xml"/>
  <Override PartName="/ppt/slides/slide3.xml" ContentType="application/vnd.openxmlformats-officedocument.presentationml.slide+xml"/>
  <Override PartName="/ppt/tags/tag3.xml" ContentType="application/vnd.openxmlformats-officedocument.presentationml.tags+xml"/>
  <Override PartName="/ppt/slides/slide4.xml" ContentType="application/vnd.openxmlformats-officedocument.presentationml.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slides/slide5.xml" ContentType="application/vnd.openxmlformats-officedocument.presentationml.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slides/slide7.xml" ContentType="application/vnd.openxmlformats-officedocument.presentationml.slide+xml"/>
  <Override PartName="/ppt/tags/tag7.xml" ContentType="application/vnd.openxmlformats-officedocument.presentationml.tags+xml"/>
  <Override PartName="/ppt/slides/slide8.xml" ContentType="application/vnd.openxmlformats-officedocument.presentationml.slide+xml"/>
  <Override PartName="/ppt/tags/tag8.xml" ContentType="application/vnd.openxmlformats-officedocument.presentationml.tags+xml"/>
  <Override PartName="/ppt/slides/slide9.xml" ContentType="application/vnd.openxmlformats-officedocument.presentationml.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 rtl="0" saveSubsetFonts="0" serverZoom="0" showSpecialPlsOnTitleSld="1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type="custom" cy="6858000" cx="12192000"/>
  <p:notesSz cx="6858000" cy="9144000"/>
  <p:defaultTextStyle>
    <a:lvl1pPr algn="l" eaLnBrk="1" fontAlgn="base" hangingPunct="1" indent="0" latinLnBrk="1" marL="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dk1"/>
        </a:solidFill>
        <a:latin typeface="Arial" pitchFamily="34" charset="0"/>
        <a:ea typeface="微软雅黑" pitchFamily="34" charset="-122"/>
      </a:defRPr>
    </a:lvl1pPr>
    <a:lvl2pPr algn="l" eaLnBrk="1" fontAlgn="base" hangingPunct="1" indent="0" latinLnBrk="1" marL="45720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dk1"/>
        </a:solidFill>
        <a:latin typeface="Arial" pitchFamily="34" charset="0"/>
        <a:ea typeface="微软雅黑" pitchFamily="34" charset="-122"/>
      </a:defRPr>
    </a:lvl2pPr>
    <a:lvl3pPr algn="l" eaLnBrk="1" fontAlgn="base" hangingPunct="1" indent="0" latinLnBrk="1" marL="91440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dk1"/>
        </a:solidFill>
        <a:latin typeface="Arial" pitchFamily="34" charset="0"/>
        <a:ea typeface="微软雅黑" pitchFamily="34" charset="-122"/>
      </a:defRPr>
    </a:lvl3pPr>
    <a:lvl4pPr algn="l" eaLnBrk="1" fontAlgn="base" hangingPunct="1" indent="0" latinLnBrk="1" marL="137160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dk1"/>
        </a:solidFill>
        <a:latin typeface="Arial" pitchFamily="34" charset="0"/>
        <a:ea typeface="微软雅黑" pitchFamily="34" charset="-122"/>
      </a:defRPr>
    </a:lvl4pPr>
    <a:lvl5pPr algn="l" eaLnBrk="1" fontAlgn="base" hangingPunct="1" indent="0" latinLnBrk="1" marL="1828800">
      <a:lnSpc>
        <a:spcPct val="100000"/>
      </a:lnSpc>
      <a:spcBef>
        <a:spcPct val="0"/>
      </a:spcBef>
      <a:spcAft>
        <a:spcPct val="0"/>
      </a:spcAft>
      <a:buNone/>
      <a:defRPr sz="1800">
        <a:solidFill>
          <a:schemeClr val="dk1"/>
        </a:solidFill>
        <a:latin typeface="Arial" pitchFamily="34" charset="0"/>
        <a:ea typeface="微软雅黑" pitchFamily="34" charset="-122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View">
  <p:normalViewPr showOutlineIcons="1" snapVertSplitter="0" vertBarState="restored" horzBarState="maximized" preferSingleView="0">
    <p:restoredLeft sz="11860" autoAdjust="0"/>
    <p:restoredTop sz="94660" autoAdjust="0"/>
  </p:normalViewPr>
  <p:slideViewPr>
    <p:cSldViewPr showGuides="1" snapToGrid="0" snapToObjects="0">
      <p:cViewPr varScale="1">
        <p:scale>
          <a:sx n="115" d="100"/>
          <a:sy n="115" d="100"/>
        </p:scale>
        <p:origin x="612" y="102"/>
      </p:cViewPr>
      <p:guideLst>
        <p:guide orient="horz" pos="2159"/>
        <p:guide orient="vert" pos="2867"/>
      </p:guideLst>
    </p:cSldViewPr>
  </p:slideViewPr>
  <p:gridSpacing cx="0" cy="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chemeClr val="lt1"/>
        </a:solidFill>
      </p:bgPr>
    </p:bg>
    <p:spTree>
      <p:nvGrpSpPr>
        <p:cNvPr id="5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17" name=""/>
          <p:cNvSpPr/>
          <p:nvPr>
            <p:ph type="hdr" sz="quarter" idx="4294967295"/>
          </p:nvPr>
        </p:nvSpPr>
        <p:spPr>
          <a:xfrm rot="0">
            <a:off x="0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718" name=""/>
          <p:cNvSpPr/>
          <p:nvPr>
            <p:ph type="dt" sz="quarter" idx="4294967295"/>
          </p:nvPr>
        </p:nvSpPr>
        <p:spPr>
          <a:xfrm rot="0">
            <a:off x="3884612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algn="r" lvl="0"/>
            <a:fld id="{566ABCEB-ACFC-4714-9973-3DA970169C29}" type="datetime1">
              <a:rPr altLang="en-US" sz="1200" lang="zh-CN"/>
              <a:pPr algn="r" lvl="0"/>
            </a:fld>
            <a:endParaRPr altLang="en-US" sz="1200" lang="zh-CN"/>
          </a:p>
        </p:txBody>
      </p:sp>
      <p:sp>
        <p:nvSpPr>
          <p:cNvPr id="1048719" name=""/>
          <p:cNvSpPr/>
          <p:nvPr>
            <p:ph type="ftr" sz="quarter" idx="4294967295"/>
          </p:nvPr>
        </p:nvSpPr>
        <p:spPr>
          <a:xfrm rot="0">
            <a:off x="0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lvl="0"/>
            <a:endParaRPr altLang="en-US" sz="1200" lang="zh-CN"/>
          </a:p>
        </p:txBody>
      </p:sp>
      <p:sp>
        <p:nvSpPr>
          <p:cNvPr id="1048720" name=""/>
          <p:cNvSpPr/>
          <p:nvPr>
            <p:ph type="sldNum" sz="quarter" idx="4294967295"/>
          </p:nvPr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sz="1200" lang="zh-CN"/>
              <a:pPr algn="r" lvl="0"/>
            </a:fld>
            <a:endParaRPr altLang="en-US" sz="1200" lang="zh-CN"/>
          </a:p>
        </p:txBody>
      </p:sp>
    </p:spTree>
  </p:cSld>
  <p:clrMap accent1="dk1" accent2="dk1" accent3="dk1" accent4="dk1" accent5="dk1" accent6="dk1" bg1="dk1" bg2="dk1" tx1="dk1" tx2="dk1" hlink="dk1" folHlink="dk1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11" name=""/>
          <p:cNvSpPr/>
          <p:nvPr>
            <p:ph type="hdr" sz="quarter" idx="4294967295"/>
          </p:nvPr>
        </p:nvSpPr>
        <p:spPr>
          <a:xfrm rot="0">
            <a:off x="0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fontAlgn="base" lvl="0"/>
            <a:endParaRPr altLang="en-US" sz="1200" lang="zh-CN"/>
          </a:p>
        </p:txBody>
      </p:sp>
      <p:sp>
        <p:nvSpPr>
          <p:cNvPr id="1048712" name=""/>
          <p:cNvSpPr/>
          <p:nvPr>
            <p:ph type="dt" sz="full" idx="4294967295"/>
          </p:nvPr>
        </p:nvSpPr>
        <p:spPr>
          <a:xfrm rot="0">
            <a:off x="3884612" y="0"/>
            <a:ext cx="2971800" cy="4587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algn="r" fontAlgn="base" lvl="0"/>
            <a:fld id="{566ABCEB-ACFC-4714-9973-3DA970169C29}" type="datetime1">
              <a:rPr altLang="en-US" sz="1200" lang="zh-CN">
                <a:latin typeface="Calibri" pitchFamily="34" charset="0"/>
                <a:ea typeface="宋体" pitchFamily="0" charset="-122"/>
              </a:rPr>
              <a:pPr algn="r" fontAlgn="base" lvl="0"/>
            </a:fld>
            <a:endParaRPr altLang="en-US" sz="1200" lang="zh-CN">
              <a:latin typeface="Calibri" pitchFamily="34" charset="0"/>
              <a:ea typeface="宋体" pitchFamily="0" charset="-122"/>
            </a:endParaRPr>
          </a:p>
        </p:txBody>
      </p:sp>
      <p:sp>
        <p:nvSpPr>
          <p:cNvPr id="1048713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noFill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714" name=""/>
          <p:cNvSpPr/>
          <p:nvPr>
            <p:ph type="body" sz="quarter" idx="4294967295"/>
          </p:nvPr>
        </p:nvSpPr>
        <p:spPr>
          <a:xfrm rot="0">
            <a:off x="685800" y="4400550"/>
            <a:ext cx="5486400" cy="3600450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zh-CN"/>
              <a:t>单击此处编辑母版文本样式</a:t>
            </a:r>
          </a:p>
          <a:p>
            <a:pPr indent="571500" lvl="1"/>
            <a:r>
              <a:rPr altLang="en-US" lang="zh-CN"/>
              <a:t>第二级</a:t>
            </a:r>
          </a:p>
          <a:p>
            <a:pPr indent="1485900" lvl="2"/>
            <a:r>
              <a:rPr altLang="en-US" lang="zh-CN"/>
              <a:t>第三级</a:t>
            </a:r>
          </a:p>
          <a:p>
            <a:pPr indent="2400300" lvl="3"/>
            <a:r>
              <a:rPr altLang="en-US" lang="zh-CN"/>
              <a:t>第四级</a:t>
            </a:r>
          </a:p>
          <a:p>
            <a:pPr indent="3314700" lvl="4"/>
            <a:r>
              <a:rPr altLang="en-US" lang="zh-CN"/>
              <a:t>第五级</a:t>
            </a:r>
          </a:p>
        </p:txBody>
      </p:sp>
      <p:sp>
        <p:nvSpPr>
          <p:cNvPr id="1048715" name=""/>
          <p:cNvSpPr/>
          <p:nvPr>
            <p:ph type="ftr" sz="quarter" idx="4294967295"/>
          </p:nvPr>
        </p:nvSpPr>
        <p:spPr>
          <a:xfrm rot="0">
            <a:off x="0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fontAlgn="base" lvl="0"/>
            <a:endParaRPr altLang="en-US" sz="1200" lang="zh-CN"/>
          </a:p>
        </p:txBody>
      </p:sp>
      <p:sp>
        <p:nvSpPr>
          <p:cNvPr id="1048716" name=""/>
          <p:cNvSpPr/>
          <p:nvPr>
            <p:ph type="sldNum" sz="quarter" idx="4294967295"/>
          </p:nvPr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fontAlgn="base" lvl="0"/>
            <a:fld id="{566ABCEB-ACFC-4714-9973-3DA970169C29}" type="slidenum">
              <a:rPr altLang="en-US" sz="1200" lang="zh-CN">
                <a:latin typeface="Calibri" pitchFamily="34" charset="0"/>
                <a:ea typeface="宋体" pitchFamily="0" charset="-122"/>
              </a:rPr>
              <a:pPr algn="r" fontAlgn="base" lvl="0"/>
            </a:fld>
            <a:endParaRPr altLang="en-US" sz="1200" lang="zh-CN">
              <a:latin typeface="Calibri" pitchFamily="34" charset="0"/>
              <a:ea typeface="宋体" pitchFamily="0" charset="-122"/>
            </a:endParaRPr>
          </a:p>
        </p:txBody>
      </p:sp>
    </p:spTree>
  </p:cSld>
  <p:clrMap accent1="dk1" accent2="dk1" accent3="dk1" accent4="dk1" accent5="dk1" accent6="dk1" bg1="dk1" bg2="dk1" tx1="dk1" tx2="dk1" hlink="dk1" folHlink="dk1"/>
  <p:notesStyle>
    <a:lvl1pPr algn="l" eaLnBrk="1" fontAlgn="base" hangingPunct="1" indent="0" latinLnBrk="1" marL="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Arial" pitchFamily="0" charset="0"/>
        <a:ea typeface="微软雅黑" pitchFamily="0" charset="-122"/>
      </a:defRPr>
    </a:lvl1pPr>
    <a:lvl2pPr algn="l" eaLnBrk="1" fontAlgn="base" hangingPunct="1" indent="0" latinLnBrk="1" marL="45720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Arial" pitchFamily="0" charset="0"/>
        <a:ea typeface="微软雅黑" pitchFamily="0" charset="-122"/>
      </a:defRPr>
    </a:lvl2pPr>
    <a:lvl3pPr algn="l" eaLnBrk="1" fontAlgn="base" hangingPunct="1" indent="0" latinLnBrk="1" marL="91440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Arial" pitchFamily="0" charset="0"/>
        <a:ea typeface="微软雅黑" pitchFamily="0" charset="-122"/>
      </a:defRPr>
    </a:lvl3pPr>
    <a:lvl4pPr algn="l" eaLnBrk="1" fontAlgn="base" hangingPunct="1" indent="0" latinLnBrk="1" marL="137160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Arial" pitchFamily="0" charset="0"/>
        <a:ea typeface="微软雅黑" pitchFamily="0" charset="-122"/>
      </a:defRPr>
    </a:lvl4pPr>
    <a:lvl5pPr algn="l" eaLnBrk="1" fontAlgn="base" hangingPunct="1" indent="0" latinLnBrk="1" marL="1828800">
      <a:lnSpc>
        <a:spcPct val="100000"/>
      </a:lnSpc>
      <a:spcBef>
        <a:spcPct val="0"/>
      </a:spcBef>
      <a:spcAft>
        <a:spcPct val="0"/>
      </a:spcAft>
      <a:buFontTx/>
      <a:buNone/>
      <a:defRPr sz="1200">
        <a:solidFill>
          <a:schemeClr val="dk1"/>
        </a:solidFill>
        <a:latin typeface="Arial" pitchFamily="0" charset="0"/>
        <a:ea typeface="微软雅黑" pitchFamily="0" charset="-122"/>
      </a:defRPr>
    </a:lvl5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5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586" name=""/>
          <p:cNvSpPr/>
          <p:nvPr>
            <p:ph type="body" sz="full" idx="4294967295"/>
          </p:nvPr>
        </p:nvSpPr>
        <p:spPr>
          <a:xfrm rot="0">
            <a:off x="685800" y="4400550"/>
            <a:ext cx="5486400" cy="3600450"/>
          </a:xfrm>
          <a:prstGeom prst="rect"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lang="zh-CN"/>
          </a:p>
        </p:txBody>
      </p:sp>
      <p:sp>
        <p:nvSpPr>
          <p:cNvPr id="1048587" name=""/>
          <p:cNvSpPr/>
          <p:nvPr/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baseline="0" sz="1200" lang="zh-CN" u="none">
                <a:solidFill>
                  <a:srgbClr val="000000"/>
                </a:solidFill>
                <a:latin typeface="Calibri" pitchFamily="34" charset="0"/>
                <a:sym typeface="宋体" pitchFamily="0" charset="-122"/>
              </a:rPr>
              <a:pPr algn="r" lvl="0"/>
            </a:fld>
            <a:endParaRPr altLang="en-US" baseline="0" sz="1200" lang="zh-CN" u="none">
              <a:solidFill>
                <a:srgbClr val="000000"/>
              </a:solidFill>
              <a:latin typeface="Calibri" pitchFamily="34" charset="0"/>
              <a:sym typeface="宋体" pitchFamily="0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47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648" name=""/>
          <p:cNvSpPr/>
          <p:nvPr>
            <p:ph type="body" sz="full" idx="4294967295"/>
          </p:nvPr>
        </p:nvSpPr>
        <p:spPr>
          <a:xfrm rot="0">
            <a:off x="685800" y="4400550"/>
            <a:ext cx="5486400" cy="3600450"/>
          </a:xfrm>
          <a:prstGeom prst="rect"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lang="zh-CN"/>
          </a:p>
        </p:txBody>
      </p:sp>
      <p:sp>
        <p:nvSpPr>
          <p:cNvPr id="1048649" name=""/>
          <p:cNvSpPr/>
          <p:nvPr/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baseline="0" sz="1200" lang="zh-CN" u="none">
                <a:solidFill>
                  <a:srgbClr val="000000"/>
                </a:solidFill>
                <a:latin typeface="Calibri" pitchFamily="34" charset="0"/>
                <a:sym typeface="宋体" pitchFamily="0" charset="-122"/>
              </a:rPr>
              <a:pPr algn="r" lvl="0"/>
            </a:fld>
            <a:endParaRPr altLang="en-US" baseline="0" sz="1200" lang="zh-CN" u="none">
              <a:solidFill>
                <a:srgbClr val="000000"/>
              </a:solidFill>
              <a:latin typeface="Calibri" pitchFamily="34" charset="0"/>
              <a:sym typeface="宋体" pitchFamily="0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6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657" name=""/>
          <p:cNvSpPr/>
          <p:nvPr>
            <p:ph type="body" sz="full" idx="4294967295"/>
          </p:nvPr>
        </p:nvSpPr>
        <p:spPr>
          <a:xfrm rot="0">
            <a:off x="685800" y="4400550"/>
            <a:ext cx="5486400" cy="3600450"/>
          </a:xfrm>
          <a:prstGeom prst="rect"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lang="zh-CN"/>
          </a:p>
        </p:txBody>
      </p:sp>
      <p:sp>
        <p:nvSpPr>
          <p:cNvPr id="1048658" name=""/>
          <p:cNvSpPr/>
          <p:nvPr/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baseline="0" sz="1200" lang="zh-CN" u="none">
                <a:solidFill>
                  <a:srgbClr val="000000"/>
                </a:solidFill>
                <a:latin typeface="Calibri" pitchFamily="34" charset="0"/>
                <a:sym typeface="宋体" pitchFamily="0" charset="-122"/>
              </a:rPr>
              <a:pPr algn="r" lvl="0"/>
            </a:fld>
            <a:endParaRPr altLang="en-US" baseline="0" sz="1200" lang="zh-CN" u="none">
              <a:solidFill>
                <a:srgbClr val="000000"/>
              </a:solidFill>
              <a:latin typeface="Calibri" pitchFamily="34" charset="0"/>
              <a:sym typeface="宋体" pitchFamily="0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63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664" name=""/>
          <p:cNvSpPr/>
          <p:nvPr>
            <p:ph type="body" sz="full" idx="4294967295"/>
          </p:nvPr>
        </p:nvSpPr>
        <p:spPr>
          <a:xfrm rot="0">
            <a:off x="685800" y="4400550"/>
            <a:ext cx="5486400" cy="3600450"/>
          </a:xfrm>
          <a:prstGeom prst="rect"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lang="zh-CN"/>
          </a:p>
        </p:txBody>
      </p:sp>
      <p:sp>
        <p:nvSpPr>
          <p:cNvPr id="1048665" name=""/>
          <p:cNvSpPr/>
          <p:nvPr/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baseline="0" sz="1200" lang="zh-CN" u="none">
                <a:solidFill>
                  <a:srgbClr val="000000"/>
                </a:solidFill>
                <a:latin typeface="Calibri" pitchFamily="34" charset="0"/>
                <a:sym typeface="宋体" pitchFamily="0" charset="-122"/>
              </a:rPr>
              <a:pPr algn="r" lvl="0"/>
            </a:fld>
            <a:endParaRPr altLang="en-US" baseline="0" sz="1200" lang="zh-CN" u="none">
              <a:solidFill>
                <a:srgbClr val="000000"/>
              </a:solidFill>
              <a:latin typeface="Calibri" pitchFamily="34" charset="0"/>
              <a:sym typeface="宋体" pitchFamily="0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83" name=""/>
          <p:cNvSpPr/>
          <p:nvPr>
            <p:ph type="sldImg" sz="full" idx="4294967295"/>
          </p:nvPr>
        </p:nvSpPr>
        <p:spPr>
          <a:xfrm rot="0">
            <a:off x="685800" y="1143000"/>
            <a:ext cx="5486400" cy="3086100"/>
          </a:xfrm>
          <a:prstGeom prst="rect"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anchor="t" bIns="45720" lIns="91440" rIns="91440" tIns="45720" vert="horz"/>
          <a:p/>
        </p:txBody>
      </p:sp>
      <p:sp>
        <p:nvSpPr>
          <p:cNvPr id="1048684" name=""/>
          <p:cNvSpPr/>
          <p:nvPr>
            <p:ph type="body" sz="full" idx="4294967295"/>
          </p:nvPr>
        </p:nvSpPr>
        <p:spPr>
          <a:xfrm rot="0">
            <a:off x="685800" y="4400550"/>
            <a:ext cx="5486400" cy="3600450"/>
          </a:xfrm>
          <a:prstGeom prst="rect"/>
          <a:ln>
            <a:noFill/>
          </a:ln>
        </p:spPr>
        <p:txBody>
          <a:bodyPr anchor="t" bIns="45720" lIns="91440" rIns="91440" tIns="45720" vert="horz"/>
          <a:p>
            <a:pPr lvl="0"/>
            <a:endParaRPr altLang="en-US" lang="zh-CN"/>
          </a:p>
        </p:txBody>
      </p:sp>
      <p:sp>
        <p:nvSpPr>
          <p:cNvPr id="1048685" name=""/>
          <p:cNvSpPr/>
          <p:nvPr/>
        </p:nvSpPr>
        <p:spPr>
          <a:xfrm rot="0">
            <a:off x="3884612" y="8685212"/>
            <a:ext cx="2971800" cy="458787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p>
            <a:pPr algn="r" lvl="0"/>
            <a:fld id="{566ABCEB-ACFC-4714-9973-3DA970169C29}" type="slidenum">
              <a:rPr altLang="en-US" baseline="0" sz="1200" lang="zh-CN" u="none">
                <a:solidFill>
                  <a:srgbClr val="000000"/>
                </a:solidFill>
                <a:latin typeface="Calibri" pitchFamily="34" charset="0"/>
                <a:sym typeface="宋体" pitchFamily="0" charset="-122"/>
              </a:rPr>
              <a:pPr algn="r" lvl="0"/>
            </a:fld>
            <a:endParaRPr altLang="en-US" baseline="0" sz="1200" lang="zh-CN" u="none">
              <a:solidFill>
                <a:srgbClr val="000000"/>
              </a:solidFill>
              <a:latin typeface="Calibri" pitchFamily="34" charset="0"/>
              <a:sym typeface="宋体" pitchFamily="0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标题幻灯片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687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单击此处编辑母版副标题样式</a:t>
            </a:r>
            <a:endParaRPr altLang="en-US" lang="zh-CN"/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689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节标题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691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69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69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181600" cy="4351338"/>
          </a:xfrm>
        </p:spPr>
        <p:txBody>
          <a:bodyPr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5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696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</p:txBody>
      </p:sp>
      <p:sp>
        <p:nvSpPr>
          <p:cNvPr id="1048697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69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</p:txBody>
      </p:sp>
      <p:sp>
        <p:nvSpPr>
          <p:cNvPr id="1048699" name="Content Placeholder 5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183188" cy="3684588"/>
          </a:xfrm>
        </p:spPr>
        <p:txBody>
          <a:bodyPr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内容和标题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70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</p:txBody>
      </p:sp>
      <p:sp>
        <p:nvSpPr>
          <p:cNvPr id="1048703" name="Content Placeholder 2"/>
          <p:cNvSpPr>
            <a:spLocks noGrp="1"/>
          </p:cNvSpPr>
          <p:nvPr>
            <p:ph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图片和标题"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70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单击此处编辑母版文本样式</a:t>
            </a:r>
          </a:p>
        </p:txBody>
      </p:sp>
      <p:sp>
        <p:nvSpPr>
          <p:cNvPr id="1048706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4"/>
            <a:ext cx="6172199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0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标题和竖排文字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708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垂直排列标题与文本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9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altLang="zh-CN" lang="en-US" smtClean="0"/>
              <a:t>单击此处编辑母版标题样式</a:t>
            </a:r>
            <a:endParaRPr altLang="en-US" lang="zh-CN"/>
          </a:p>
        </p:txBody>
      </p:sp>
      <p:sp>
        <p:nvSpPr>
          <p:cNvPr id="1048710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altLang="zh-CN" lang="en-US" smtClean="0"/>
              <a:t>单击此处编辑母版文本样式</a:t>
            </a:r>
          </a:p>
          <a:p>
            <a:pPr lvl="1"/>
            <a:r>
              <a:rPr altLang="zh-CN" lang="en-US" smtClean="0"/>
              <a:t>第二级</a:t>
            </a:r>
          </a:p>
          <a:p>
            <a:pPr lvl="2"/>
            <a:r>
              <a:rPr altLang="zh-CN" lang="en-US" smtClean="0"/>
              <a:t>第三级</a:t>
            </a:r>
          </a:p>
          <a:p>
            <a:pPr lvl="3"/>
            <a:r>
              <a:rPr altLang="zh-CN" lang="en-US" smtClean="0"/>
              <a:t>第四级</a:t>
            </a:r>
          </a:p>
          <a:p>
            <a:pPr lvl="4"/>
            <a:r>
              <a:rPr altLang="zh-CN" lang="en-US" smtClean="0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chemeClr val="lt1"/>
        </a:solidFill>
      </p:bgPr>
    </p:bg>
    <p:spTree>
      <p:nvGrpSpPr>
        <p:cNvPr id="1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76" name=""/>
          <p:cNvSpPr/>
          <p:nvPr>
            <p:ph type="title" sz="full" idx="4294967295"/>
          </p:nvPr>
        </p:nvSpPr>
        <p:spPr>
          <a:xfrm rot="0">
            <a:off x="838200" y="365125"/>
            <a:ext cx="10515600" cy="1325562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p>
            <a:pPr lvl="0"/>
            <a:r>
              <a:rPr altLang="en-US" lang="zh-CN"/>
              <a:t>单击此处编辑母版标题样式</a:t>
            </a:r>
          </a:p>
        </p:txBody>
      </p:sp>
      <p:sp>
        <p:nvSpPr>
          <p:cNvPr id="1048577" name=""/>
          <p:cNvSpPr/>
          <p:nvPr>
            <p:ph type="body" sz="full" idx="4294967295"/>
          </p:nvPr>
        </p:nvSpPr>
        <p:spPr>
          <a:xfrm rot="0">
            <a:off x="838200" y="1825625"/>
            <a:ext cx="10515600" cy="435133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p>
            <a:pPr lvl="0"/>
            <a:r>
              <a:rPr altLang="en-US" lang="zh-CN"/>
              <a:t>单击此处编辑母版文本样式</a:t>
            </a:r>
          </a:p>
          <a:p>
            <a:pPr indent="114300" lvl="1"/>
            <a:r>
              <a:rPr altLang="en-US" lang="zh-CN"/>
              <a:t>第二级</a:t>
            </a:r>
          </a:p>
          <a:p>
            <a:pPr indent="571500" lvl="2"/>
            <a:r>
              <a:rPr altLang="en-US" lang="zh-CN"/>
              <a:t>第三级</a:t>
            </a:r>
          </a:p>
          <a:p>
            <a:pPr indent="1028700" lvl="3"/>
            <a:r>
              <a:rPr altLang="en-US" lang="zh-CN"/>
              <a:t>第四级</a:t>
            </a:r>
          </a:p>
          <a:p>
            <a:pPr indent="1485900" lvl="4"/>
            <a:r>
              <a:rPr altLang="en-US" lang="zh-CN"/>
              <a:t>第五级</a:t>
            </a:r>
          </a:p>
        </p:txBody>
      </p:sp>
      <p:sp>
        <p:nvSpPr>
          <p:cNvPr id="1048578" name=""/>
          <p:cNvSpPr/>
          <p:nvPr>
            <p:ph type="dt" sz="half" idx="4294967295"/>
          </p:nvPr>
        </p:nvSpPr>
        <p:spPr>
          <a:xfrm rot="0"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datetime1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79" name=""/>
          <p:cNvSpPr/>
          <p:nvPr>
            <p:ph type="ftr" sz="quarter" idx="4294967295"/>
          </p:nvPr>
        </p:nvSpPr>
        <p:spPr>
          <a:xfrm rot="0"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sz="1200" lang="zh-CN">
              <a:solidFill>
                <a:srgbClr val="7F7F7F"/>
              </a:solidFill>
              <a:ea typeface="黑体" pitchFamily="49" charset="-122"/>
            </a:endParaRPr>
          </a:p>
        </p:txBody>
      </p:sp>
      <p:sp>
        <p:nvSpPr>
          <p:cNvPr id="1048580" name=""/>
          <p:cNvSpPr/>
          <p:nvPr>
            <p:ph type="sldNum" sz="quarter" idx="4294967295"/>
          </p:nvPr>
        </p:nvSpPr>
        <p:spPr>
          <a:xfrm rot="0"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fld id="{566ABCEB-ACFC-4714-9973-3DA970169C29}" type="slidenum">
              <a:rPr altLang="en-US" sz="1200" lang="zh-CN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pPr algn="ctr" fontAlgn="base" lvl="0"/>
            </a:fld>
            <a:endParaRPr altLang="en-US" sz="1200" lang="zh-CN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48581" name="" hidden="1"/>
          <p:cNvSpPr/>
          <p:nvPr/>
        </p:nvSpPr>
        <p:spPr>
          <a:xfrm rot="0">
            <a:off x="0" y="0"/>
            <a:ext cx="0" cy="0"/>
          </a:xfrm>
          <a:prstGeom prst="rect"/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sldNum="0"/>
  <p:txStyles>
    <p:titleStyle>
      <a:lvl1pPr algn="l" eaLnBrk="1" fontAlgn="base" hangingPunct="1" indent="0" latinLnBrk="1" marL="0">
        <a:lnSpc>
          <a:spcPct val="90000"/>
        </a:lnSpc>
        <a:spcBef>
          <a:spcPct val="0"/>
        </a:spcBef>
        <a:spcAft>
          <a:spcPct val="0"/>
        </a:spcAft>
        <a:buFontTx/>
        <a:buNone/>
        <a:defRPr sz="4400">
          <a:solidFill>
            <a:schemeClr val="dk1"/>
          </a:solidFill>
          <a:latin typeface="Arial" pitchFamily="0" charset="0"/>
          <a:ea typeface="微软雅黑" pitchFamily="0" charset="-122"/>
        </a:defRPr>
      </a:lvl1pPr>
    </p:titleStyle>
    <p:bodyStyle>
      <a:lvl1pPr algn="l" eaLnBrk="1" fontAlgn="base" hangingPunct="1" indent="-228600" latinLnBrk="1" marL="22860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itchFamily="34" charset="0"/>
        <a:buChar char="•"/>
        <a:defRPr sz="2400">
          <a:solidFill>
            <a:schemeClr val="dk1"/>
          </a:solidFill>
          <a:latin typeface="Arial" pitchFamily="0" charset="0"/>
          <a:ea typeface="微软雅黑" pitchFamily="0" charset="-122"/>
        </a:defRPr>
      </a:lvl1pPr>
      <a:lvl2pPr algn="l" eaLnBrk="1" fontAlgn="base" hangingPunct="1" indent="-228600" latinLnBrk="1" marL="68580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sz="2000">
          <a:solidFill>
            <a:schemeClr val="dk1"/>
          </a:solidFill>
          <a:latin typeface="Arial" pitchFamily="0" charset="0"/>
          <a:ea typeface="微软雅黑" pitchFamily="0" charset="-122"/>
        </a:defRPr>
      </a:lvl2pPr>
      <a:lvl3pPr algn="l" eaLnBrk="1" fontAlgn="base" hangingPunct="1" indent="-228600" latinLnBrk="1" marL="114300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sz="1800">
          <a:solidFill>
            <a:schemeClr val="dk1"/>
          </a:solidFill>
          <a:latin typeface="Arial" pitchFamily="0" charset="0"/>
          <a:ea typeface="微软雅黑" pitchFamily="0" charset="-122"/>
        </a:defRPr>
      </a:lvl3pPr>
      <a:lvl4pPr algn="l" eaLnBrk="1" fontAlgn="base" hangingPunct="1" indent="-228600" latinLnBrk="1" marL="160020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sz="1800">
          <a:solidFill>
            <a:schemeClr val="dk1"/>
          </a:solidFill>
          <a:latin typeface="Arial" pitchFamily="0" charset="0"/>
          <a:ea typeface="微软雅黑" pitchFamily="0" charset="-122"/>
        </a:defRPr>
      </a:lvl4pPr>
      <a:lvl5pPr algn="l" eaLnBrk="1" fontAlgn="base" hangingPunct="1" indent="-228600" latinLnBrk="1" marL="205740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sz="1800">
          <a:solidFill>
            <a:schemeClr val="dk1"/>
          </a:solidFill>
          <a:latin typeface="Arial" pitchFamily="0" charset="0"/>
          <a:ea typeface="微软雅黑" pitchFamily="0" charset="-122"/>
        </a:defRPr>
      </a:lvl5pPr>
    </p:bodyStyle>
    <p:otherStyle>
      <a:lvl1pPr algn="l" eaLnBrk="1" fontAlgn="base" hangingPunct="1" indent="0" latinLnBrk="1" marL="0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chemeClr val="dk1"/>
          </a:solidFill>
          <a:latin typeface="Arial" pitchFamily="34" charset="0"/>
          <a:ea typeface="微软雅黑" pitchFamily="34" charset="-122"/>
        </a:defRPr>
      </a:lvl1pPr>
      <a:lvl2pPr algn="l" eaLnBrk="1" fontAlgn="base" hangingPunct="1" indent="0" latinLnBrk="1" marL="457200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chemeClr val="dk1"/>
          </a:solidFill>
          <a:latin typeface="Arial" pitchFamily="34" charset="0"/>
          <a:ea typeface="微软雅黑" pitchFamily="34" charset="-122"/>
        </a:defRPr>
      </a:lvl2pPr>
      <a:lvl3pPr algn="l" eaLnBrk="1" fontAlgn="base" hangingPunct="1" indent="0" latinLnBrk="1" marL="914400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chemeClr val="dk1"/>
          </a:solidFill>
          <a:latin typeface="Arial" pitchFamily="34" charset="0"/>
          <a:ea typeface="微软雅黑" pitchFamily="34" charset="-122"/>
        </a:defRPr>
      </a:lvl3pPr>
      <a:lvl4pPr algn="l" eaLnBrk="1" fontAlgn="base" hangingPunct="1" indent="0" latinLnBrk="1" marL="1371600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chemeClr val="dk1"/>
          </a:solidFill>
          <a:latin typeface="Arial" pitchFamily="34" charset="0"/>
          <a:ea typeface="微软雅黑" pitchFamily="34" charset="-122"/>
        </a:defRPr>
      </a:lvl4pPr>
      <a:lvl5pPr algn="l" eaLnBrk="1" fontAlgn="base" hangingPunct="1" indent="0" latinLnBrk="1" marL="1828800">
        <a:lnSpc>
          <a:spcPct val="100000"/>
        </a:lnSpc>
        <a:spcBef>
          <a:spcPct val="0"/>
        </a:spcBef>
        <a:spcAft>
          <a:spcPct val="0"/>
        </a:spcAft>
        <a:buNone/>
        <a:defRPr sz="1800">
          <a:solidFill>
            <a:schemeClr val="dk1"/>
          </a:solidFill>
          <a:latin typeface="Arial" pitchFamily="34" charset="0"/>
          <a:ea typeface="微软雅黑" pitchFamily="34" charset="-122"/>
        </a:defRPr>
      </a:lvl5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tags" Target="../tags/tag1.xml"/><Relationship Id="rId4" Type="http://schemas.openxmlformats.org/officeDocument/2006/relationships/slideLayout" Target="../slideLayouts/slideLayout7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image" Target="../media/image2.jpeg"/><Relationship Id="rId4" Type="http://schemas.openxmlformats.org/officeDocument/2006/relationships/tags" Target="../tags/tag2.xml"/><Relationship Id="rId5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2.jpeg"/><Relationship Id="rId5" Type="http://schemas.openxmlformats.org/officeDocument/2006/relationships/tags" Target="../tags/tag3.xml"/><Relationship Id="rId6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tags" Target="../tags/tag4.xml"/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tags" Target="../tags/tag5.xml"/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3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2.jpeg"/><Relationship Id="rId9" Type="http://schemas.openxmlformats.org/officeDocument/2006/relationships/tags" Target="../tags/tag6.xml"/><Relationship Id="rId10" Type="http://schemas.openxmlformats.org/officeDocument/2006/relationships/slideLayout" Target="../slideLayouts/slideLayout7.xml"/><Relationship Id="rId11" Type="http://schemas.openxmlformats.org/officeDocument/2006/relationships/notesSlide" Target="../notesSlides/notesSlide4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2.jpeg"/><Relationship Id="rId3" Type="http://schemas.openxmlformats.org/officeDocument/2006/relationships/tags" Target="../tags/tag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2.jpeg"/><Relationship Id="rId3" Type="http://schemas.openxmlformats.org/officeDocument/2006/relationships/tags" Target="../tags/tag8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tags" Target="../tags/tag9.xml"/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1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2" name=""/>
          <p:cNvSpPr txBox="1"/>
          <p:nvPr/>
        </p:nvSpPr>
        <p:spPr>
          <a:xfrm rot="0">
            <a:off x="2695575" y="6142037"/>
            <a:ext cx="6410325" cy="70643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4000" lang="zh-CN">
                <a:solidFill>
                  <a:schemeClr val="lt1"/>
                </a:solidFill>
              </a:rPr>
              <a:t>人类健康预警专家</a:t>
            </a:r>
          </a:p>
        </p:txBody>
      </p:sp>
      <p:pic>
        <p:nvPicPr>
          <p:cNvPr id="2097152" name="" descr="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92087" y="3175"/>
            <a:ext cx="12203112" cy="6867525"/>
          </a:xfrm>
          <a:prstGeom prst="rect"/>
          <a:noFill/>
          <a:ln>
            <a:noFill/>
          </a:ln>
        </p:spPr>
      </p:pic>
      <p:sp>
        <p:nvSpPr>
          <p:cNvPr id="1048583" name="" descr="#clear#"/>
          <p:cNvSpPr/>
          <p:nvPr>
            <p:ph type="ctrTitle" sz="full" idx="0"/>
          </p:nvPr>
        </p:nvSpPr>
        <p:spPr>
          <a:xfrm rot="0">
            <a:off x="1050925" y="701675"/>
            <a:ext cx="7824787" cy="1717675"/>
          </a:xfrm>
          <a:prstGeom prst="rect"/>
          <a:noFill/>
          <a:ln>
            <a:noFill/>
          </a:ln>
        </p:spPr>
        <p:txBody>
          <a:bodyPr anchor="b" bIns="45720" lIns="91440" rIns="91440" tIns="45720" vert="horz"/>
          <a:lstStyle>
            <a:lvl1pPr algn="l">
              <a:defRPr sz="4400"/>
            </a:lvl1pPr>
          </a:lstStyle>
          <a:p>
            <a:pPr algn="ctr" fontAlgn="base" lvl="0"/>
            <a:r>
              <a:rPr altLang="en-US" sz="7200" lang="zh-CN">
                <a:solidFill>
                  <a:srgbClr val="F2F2F2"/>
                </a:solidFill>
                <a:effectLst>
                  <a:outerShdw algn="tl" blurRad="38100" dir="2700000" dist="38100">
                    <a:srgbClr val="C0C0C0"/>
                  </a:outerShdw>
                </a:effectLst>
              </a:rPr>
              <a:t>空压机物联网项目</a:t>
            </a:r>
          </a:p>
        </p:txBody>
      </p:sp>
      <p:sp>
        <p:nvSpPr>
          <p:cNvPr id="1048584" name=""/>
          <p:cNvSpPr txBox="1"/>
          <p:nvPr/>
        </p:nvSpPr>
        <p:spPr>
          <a:xfrm rot="0">
            <a:off x="6551612" y="5672137"/>
            <a:ext cx="5161280" cy="57404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>
              <a:buFontTx/>
              <a:buNone/>
            </a:pPr>
            <a:r>
              <a:rPr altLang="zh-CN" b="1" sz="3200" lang="zh-CN">
                <a:solidFill>
                  <a:srgbClr val="F2F2F2"/>
                </a:solidFill>
                <a:latin typeface="微软雅黑" pitchFamily="34" charset="-122"/>
                <a:sym typeface="微软雅黑" pitchFamily="34" charset="-122"/>
              </a:rPr>
              <a:t>压 缩 空 气 系 统 服 务 专 家</a:t>
            </a:r>
          </a:p>
        </p:txBody>
      </p:sp>
      <p:pic>
        <p:nvPicPr>
          <p:cNvPr id="2097153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1390650" y="4113212"/>
            <a:ext cx="2960687" cy="2257425"/>
          </a:xfrm>
          <a:prstGeom prst="rect"/>
          <a:noFill/>
          <a:ln>
            <a:noFill/>
          </a:ln>
        </p:spPr>
      </p:pic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2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54" name="" descr="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-107950" y="-41275"/>
            <a:ext cx="12469812" cy="6916737"/>
          </a:xfrm>
          <a:prstGeom prst="rect"/>
          <a:noFill/>
          <a:ln>
            <a:noFill/>
          </a:ln>
        </p:spPr>
      </p:pic>
      <p:sp>
        <p:nvSpPr>
          <p:cNvPr id="1048588" name=""/>
          <p:cNvSpPr/>
          <p:nvPr/>
        </p:nvSpPr>
        <p:spPr>
          <a:xfrm rot="0">
            <a:off x="1266825" y="968375"/>
            <a:ext cx="5770562" cy="76835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r>
              <a:rPr altLang="en-US" b="1" sz="4400" lang="zh-CN">
                <a:solidFill>
                  <a:schemeClr val="lt1"/>
                </a:solidFill>
                <a:effectLst>
                  <a:outerShdw algn="tl" blurRad="38100" dir="2700000" dist="38100">
                    <a:srgbClr val="C0C0C0"/>
                  </a:outerShdw>
                </a:effectLst>
              </a:rPr>
              <a:t>空压机物联网是什么？</a:t>
            </a:r>
          </a:p>
        </p:txBody>
      </p:sp>
      <p:cxnSp>
        <p:nvCxnSpPr>
          <p:cNvPr id="3145728" name=""/>
          <p:cNvCxnSpPr>
            <a:cxnSpLocks/>
          </p:cNvCxnSpPr>
          <p:nvPr/>
        </p:nvCxnSpPr>
        <p:spPr>
          <a:xfrm rot="0" flipV="1">
            <a:off x="9077325" y="401637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589" name=""/>
          <p:cNvSpPr txBox="1"/>
          <p:nvPr/>
        </p:nvSpPr>
        <p:spPr>
          <a:xfrm rot="0">
            <a:off x="9621838" y="104775"/>
            <a:ext cx="1306512" cy="3190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sp>
        <p:nvSpPr>
          <p:cNvPr id="1048590" name=""/>
          <p:cNvSpPr txBox="1"/>
          <p:nvPr/>
        </p:nvSpPr>
        <p:spPr>
          <a:xfrm rot="0">
            <a:off x="8896350" y="412750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  <p:pic>
        <p:nvPicPr>
          <p:cNvPr id="2097155" name=""/>
          <p:cNvPicPr>
            <a:picLocks/>
          </p:cNvPicPr>
          <p:nvPr>
            <p:ph sz="full" idx="1"/>
          </p:nvPr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962025" y="1809750"/>
            <a:ext cx="7929562" cy="3870325"/>
          </a:xfrm>
          <a:prstGeom prst="rect"/>
          <a:noFill/>
          <a:ln>
            <a:noFill/>
          </a:ln>
        </p:spPr>
      </p:pic>
      <p:pic>
        <p:nvPicPr>
          <p:cNvPr id="2097156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0" r="0" b="0"/>
          <a:stretch>
            <a:fillRect/>
          </a:stretch>
        </p:blipFill>
        <p:spPr>
          <a:xfrm rot="0">
            <a:off x="10933112" y="38100"/>
            <a:ext cx="881062" cy="673100"/>
          </a:xfrm>
          <a:prstGeom prst="rect"/>
          <a:noFill/>
          <a:ln>
            <a:noFill/>
          </a:ln>
        </p:spPr>
      </p:pic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2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pic>
        <p:nvPicPr>
          <p:cNvPr id="2097157" name="" descr="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0" y="931295"/>
            <a:ext cx="12469812" cy="6916737"/>
          </a:xfrm>
          <a:prstGeom prst="rect"/>
          <a:noFill/>
          <a:ln>
            <a:noFill/>
          </a:ln>
        </p:spPr>
      </p:pic>
      <p:sp>
        <p:nvSpPr>
          <p:cNvPr id="1048591" name=""/>
          <p:cNvSpPr/>
          <p:nvPr/>
        </p:nvSpPr>
        <p:spPr>
          <a:xfrm rot="0">
            <a:off x="160337" y="104775"/>
            <a:ext cx="2012950" cy="646112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r>
              <a:rPr altLang="en-US" b="1" sz="3600" lang="zh-CN">
                <a:solidFill>
                  <a:schemeClr val="accent1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typeface="Arial" pitchFamily="0" charset="0"/>
                <a:ea typeface="微软雅黑" pitchFamily="0" charset="-122"/>
              </a:rPr>
              <a:t>产品应用</a:t>
            </a:r>
          </a:p>
        </p:txBody>
      </p:sp>
      <p:pic>
        <p:nvPicPr>
          <p:cNvPr id="2097158" name="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228600" y="1571625"/>
            <a:ext cx="5461000" cy="3968750"/>
          </a:xfrm>
          <a:prstGeom prst="rect"/>
          <a:noFill/>
          <a:ln>
            <a:noFill/>
          </a:ln>
        </p:spPr>
      </p:pic>
      <p:cxnSp>
        <p:nvCxnSpPr>
          <p:cNvPr id="3145729" name=""/>
          <p:cNvCxnSpPr>
            <a:cxnSpLocks/>
          </p:cNvCxnSpPr>
          <p:nvPr/>
        </p:nvCxnSpPr>
        <p:spPr>
          <a:xfrm rot="0" flipV="1">
            <a:off x="9045575" y="461962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pic>
        <p:nvPicPr>
          <p:cNvPr id="2097159" name="" descr="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0" r="0" b="0"/>
          <a:stretch>
            <a:fillRect/>
          </a:stretch>
        </p:blipFill>
        <p:spPr>
          <a:xfrm rot="0">
            <a:off x="5689600" y="1571624"/>
            <a:ext cx="6196012" cy="4368800"/>
          </a:xfrm>
          <a:prstGeom prst="rect"/>
          <a:noFill/>
          <a:ln>
            <a:noFill/>
          </a:ln>
        </p:spPr>
      </p:pic>
      <p:sp>
        <p:nvSpPr>
          <p:cNvPr id="1048592" name=""/>
          <p:cNvSpPr txBox="1"/>
          <p:nvPr/>
        </p:nvSpPr>
        <p:spPr>
          <a:xfrm rot="0">
            <a:off x="9621838" y="104775"/>
            <a:ext cx="1306512" cy="3190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60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4"/>
          <a:srcRect l="0" t="0" r="0" b="0"/>
          <a:stretch>
            <a:fillRect/>
          </a:stretch>
        </p:blipFill>
        <p:spPr>
          <a:xfrm rot="0">
            <a:off x="10933112" y="38100"/>
            <a:ext cx="881062" cy="673100"/>
          </a:xfrm>
          <a:prstGeom prst="rect"/>
          <a:noFill/>
          <a:ln>
            <a:noFill/>
          </a:ln>
        </p:spPr>
      </p:pic>
      <p:sp>
        <p:nvSpPr>
          <p:cNvPr id="1048593" name=""/>
          <p:cNvSpPr txBox="1"/>
          <p:nvPr/>
        </p:nvSpPr>
        <p:spPr>
          <a:xfrm rot="0">
            <a:off x="8896350" y="488950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  <p:sp>
        <p:nvSpPr>
          <p:cNvPr id="1048721" name=""/>
          <p:cNvSpPr/>
          <p:nvPr/>
        </p:nvSpPr>
        <p:spPr>
          <a:xfrm>
            <a:off x="6482581" y="4494259"/>
            <a:ext cx="524471" cy="390124"/>
          </a:xfrm>
          <a:prstGeom prst="rect"/>
          <a:solidFill>
            <a:srgbClr val="FFE5E5"/>
          </a:solidFill>
          <a:ln w="25400">
            <a:noFill/>
            <a:prstDash val="solid"/>
          </a:ln>
        </p:spPr>
        <p:txBody>
          <a:bodyPr anchor="ctr"/>
          <a:p>
            <a:pPr algn="ctr"/>
            <a:r>
              <a:rPr sz="1200" lang="zh-CN"/>
              <a:t>驰</a:t>
            </a:r>
            <a:r>
              <a:rPr sz="1200" lang="zh-CN"/>
              <a:t>洲</a:t>
            </a:r>
            <a:r>
              <a:rPr sz="1200" lang="zh-CN"/>
              <a:t>电</a:t>
            </a:r>
            <a:r>
              <a:rPr altLang="zh-CN" sz="1200" lang="zh-CN"/>
              <a:t>气</a:t>
            </a:r>
            <a:endParaRPr sz="1200" lang="zh-CN-#Hans"/>
          </a:p>
        </p:txBody>
      </p:sp>
    </p:spTree>
    <p:custDataLst>
      <p:tags r:id="rId5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2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graphicFrame>
        <p:nvGraphicFramePr>
          <p:cNvPr id="4194304" name=""/>
          <p:cNvGraphicFramePr>
            <a:graphicFrameLocks/>
          </p:cNvGraphicFramePr>
          <p:nvPr/>
        </p:nvGraphicFramePr>
        <p:xfrm rot="0">
          <a:off x="-1587" y="17462"/>
          <a:ext cx="12195175" cy="6835775"/>
        </p:xfrm>
        <a:graphic>
          <a:graphicData uri="http://schemas.openxmlformats.org/drawingml/2006/table">
            <a:tbl>
              <a:tblPr/>
              <a:tblGrid>
                <a:gridCol w="2438400"/>
                <a:gridCol w="2439987"/>
                <a:gridCol w="2438400"/>
                <a:gridCol w="2439987"/>
                <a:gridCol w="2438400"/>
              </a:tblGrid>
              <a:tr h="831656">
                <a:tc gridSpan="5">
                  <a:txBody>
                    <a:bodyPr/>
                    <a:p>
                      <a:pPr algn="ctr" lvl="0"/>
                      <a:r>
                        <a:rPr altLang="en-US" b="1" sz="16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竞争对手分析表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p>
                      <a:endParaRPr sz="2800"/>
                    </a:p>
                  </a:txBody>
                </a:tc>
                <a:tc hMerge="1">
                  <a:txBody>
                    <a:bodyPr/>
                    <a:p>
                      <a:endParaRPr sz="2800"/>
                    </a:p>
                  </a:txBody>
                </a:tc>
                <a:tc hMerge="1">
                  <a:txBody>
                    <a:bodyPr/>
                    <a:p>
                      <a:endParaRPr sz="2800"/>
                    </a:p>
                  </a:txBody>
                </a:tc>
                <a:tc hMerge="1">
                  <a:txBody>
                    <a:bodyPr/>
                    <a:p>
                      <a:endParaRPr sz="2800"/>
                    </a:p>
                  </a:txBody>
                </a:tc>
              </a:tr>
              <a:tr h="838005">
                <a:tc>
                  <a:txBody>
                    <a:bodyPr/>
                    <a:p>
                      <a:pPr algn="ctr" lvl="0"/>
                      <a:r>
                        <a:rPr altLang="en-US" b="1" sz="1200" lang="en-US">
                          <a:solidFill>
                            <a:srgbClr val="000000"/>
                          </a:solidFill>
                          <a:latin typeface="仿宋" pitchFamily="0" charset="-122"/>
                        </a:rPr>
                        <a:t> </a:t>
                      </a:r>
                      <a:r>
                        <a:rPr altLang="en-US" b="1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名称</a:t>
                      </a:r>
                      <a:r>
                        <a:rPr altLang="en-US" b="1" sz="1200" lang="en-US">
                          <a:solidFill>
                            <a:srgbClr val="000000"/>
                          </a:solidFill>
                          <a:latin typeface="仿宋" pitchFamily="0" charset="-122"/>
                        </a:rPr>
                        <a:t>  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b="1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专业的互联网公司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b="1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空压机厂家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b="1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驰洲电气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b="1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维保公司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381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</a:tr>
              <a:tr h="853876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售后服务专业性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提供咨询服务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专业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专业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相对专业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</a:tr>
              <a:tr h="898316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服务费用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收费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收费（含在设备中）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免费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收费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</a:tr>
              <a:tr h="822134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数据分析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采集数据简单分析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只针对自己产品分析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能对各种品牌产品分析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分析能力偏弱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</a:tr>
              <a:tr h="888793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空压机物联网设备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用户购买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设备出厂时嵌入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免费提供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用户购买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</a:tr>
              <a:tr h="872922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增值服务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无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收费提供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免费提供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收费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AEFF7"/>
                    </a:solidFill>
                  </a:tcPr>
                </a:tc>
              </a:tr>
              <a:tr h="830069"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服务形式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通过网络提供服务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依靠各地经销商提供服务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专员售后人员提供网络及设备后期运维服务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p>
                      <a:pPr algn="ctr" lvl="0"/>
                      <a:r>
                        <a:rPr altLang="en-US" sz="1200" lang="zh-CN">
                          <a:solidFill>
                            <a:srgbClr val="000000"/>
                          </a:solidFill>
                          <a:ea typeface="仿宋" pitchFamily="0" charset="-122"/>
                        </a:rPr>
                        <a:t>服务人员能力较弱，提供有限服务</a:t>
                      </a:r>
                    </a:p>
                  </a:txBody>
                  <a:tcPr marL="91440" marR="91440" marT="45720" marB="45720" anchor="ctr" vert="horz">
                    <a:lnL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L>
                    <a:lnR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R>
                    <a:lnT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T>
                    <a:lnB w="12700" cap="flat" cmpd="sng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D2DEEF"/>
                    </a:solidFill>
                  </a:tcPr>
                </a:tc>
              </a:tr>
            </a:tbl>
          </a:graphicData>
        </a:graphic>
      </p:graphicFrame>
      <p:cxnSp>
        <p:nvCxnSpPr>
          <p:cNvPr id="3145730" name=""/>
          <p:cNvCxnSpPr>
            <a:cxnSpLocks/>
          </p:cNvCxnSpPr>
          <p:nvPr/>
        </p:nvCxnSpPr>
        <p:spPr>
          <a:xfrm rot="0" flipV="1">
            <a:off x="9066212" y="425450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645" name=""/>
          <p:cNvSpPr txBox="1"/>
          <p:nvPr/>
        </p:nvSpPr>
        <p:spPr>
          <a:xfrm rot="0">
            <a:off x="9621838" y="104775"/>
            <a:ext cx="1306512" cy="3190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61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0933112" y="38100"/>
            <a:ext cx="881062" cy="673100"/>
          </a:xfrm>
          <a:prstGeom prst="rect"/>
          <a:noFill/>
          <a:ln>
            <a:noFill/>
          </a:ln>
        </p:spPr>
      </p:pic>
      <p:sp>
        <p:nvSpPr>
          <p:cNvPr id="1048646" name=""/>
          <p:cNvSpPr txBox="1"/>
          <p:nvPr/>
        </p:nvSpPr>
        <p:spPr>
          <a:xfrm rot="0">
            <a:off x="8850312" y="504825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2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0" name=""/>
          <p:cNvSpPr/>
          <p:nvPr/>
        </p:nvSpPr>
        <p:spPr>
          <a:xfrm rot="0">
            <a:off x="-3175" y="68262"/>
            <a:ext cx="12198350" cy="995362"/>
          </a:xfrm>
          <a:custGeom>
            <a:avLst/>
            <a:ahLst/>
            <a:rect l="0" t="0" r="r" b="b"/>
            <a:pathLst>
              <a:path w="12198350" h="995362">
                <a:moveTo>
                  <a:pt x="0" y="0"/>
                </a:moveTo>
                <a:lnTo>
                  <a:pt x="12032452" y="0"/>
                </a:lnTo>
                <a:cubicBezTo>
                  <a:pt x="12124074" y="0"/>
                  <a:pt x="12198349" y="74275"/>
                  <a:pt x="12198349" y="165897"/>
                </a:cubicBezTo>
                <a:lnTo>
                  <a:pt x="12198350" y="995362"/>
                </a:lnTo>
                <a:lnTo>
                  <a:pt x="0" y="995362"/>
                </a:lnTo>
              </a:path>
            </a:pathLst>
          </a:custGeom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  <p:sp>
        <p:nvSpPr>
          <p:cNvPr id="1048651" name=""/>
          <p:cNvSpPr txBox="1"/>
          <p:nvPr/>
        </p:nvSpPr>
        <p:spPr>
          <a:xfrm rot="0">
            <a:off x="249237" y="323850"/>
            <a:ext cx="4259262" cy="36830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lang="zh-CN">
                <a:solidFill>
                  <a:schemeClr val="lt1"/>
                </a:solidFill>
              </a:rPr>
              <a:t>运营数据</a:t>
            </a:r>
            <a:r>
              <a:rPr altLang="zh-CN" b="1" lang="en-US">
                <a:solidFill>
                  <a:schemeClr val="lt1"/>
                </a:solidFill>
              </a:rPr>
              <a:t>1 </a:t>
            </a:r>
            <a:r>
              <a:rPr altLang="en-US" b="1" lang="zh-CN">
                <a:solidFill>
                  <a:schemeClr val="lt1"/>
                </a:solidFill>
              </a:rPr>
              <a:t>（公司销售额和市场占有率）</a:t>
            </a:r>
          </a:p>
        </p:txBody>
      </p:sp>
      <p:sp>
        <p:nvSpPr>
          <p:cNvPr id="1048652" name=""/>
          <p:cNvSpPr txBox="1"/>
          <p:nvPr/>
        </p:nvSpPr>
        <p:spPr>
          <a:xfrm rot="0">
            <a:off x="757237" y="1071562"/>
            <a:ext cx="5308600" cy="5425440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>
              <a:lnSpc>
                <a:spcPct val="290000"/>
              </a:lnSpc>
            </a:pPr>
            <a:r>
              <a:rPr altLang="zh-CN" b="1" sz="2000" lang="en-US">
                <a:solidFill>
                  <a:srgbClr val="FF0000"/>
                </a:solidFill>
              </a:rPr>
              <a:t>1.</a:t>
            </a:r>
            <a:r>
              <a:rPr altLang="en-US" b="1" sz="2000" lang="zh-CN">
                <a:solidFill>
                  <a:srgbClr val="FF0000"/>
                </a:solidFill>
              </a:rPr>
              <a:t>公司成立</a:t>
            </a:r>
            <a:r>
              <a:rPr altLang="zh-CN" b="1" sz="2000" lang="en-US">
                <a:solidFill>
                  <a:srgbClr val="FF0000"/>
                </a:solidFill>
              </a:rPr>
              <a:t>2</a:t>
            </a:r>
            <a:r>
              <a:rPr altLang="en-US" b="1" sz="2000" lang="zh-CN">
                <a:solidFill>
                  <a:srgbClr val="FF0000"/>
                </a:solidFill>
              </a:rPr>
              <a:t>年，销售额每年递增</a:t>
            </a:r>
            <a:r>
              <a:rPr altLang="zh-CN" b="1" sz="2000" lang="en-US">
                <a:solidFill>
                  <a:srgbClr val="FF0000"/>
                </a:solidFill>
              </a:rPr>
              <a:t>15%</a:t>
            </a:r>
          </a:p>
          <a:p>
            <a:pPr lvl="0">
              <a:lnSpc>
                <a:spcPct val="290000"/>
              </a:lnSpc>
            </a:pPr>
            <a:r>
              <a:rPr altLang="zh-CN" b="1" sz="2000" lang="en-US">
                <a:solidFill>
                  <a:srgbClr val="FF0000"/>
                </a:solidFill>
              </a:rPr>
              <a:t>2.2017</a:t>
            </a:r>
            <a:r>
              <a:rPr altLang="en-US" b="1" sz="2000" lang="zh-CN">
                <a:solidFill>
                  <a:srgbClr val="FF0000"/>
                </a:solidFill>
              </a:rPr>
              <a:t>年销售</a:t>
            </a:r>
            <a:r>
              <a:rPr altLang="zh-CN" b="1" sz="2000" lang="en-US">
                <a:solidFill>
                  <a:srgbClr val="FF0000"/>
                </a:solidFill>
              </a:rPr>
              <a:t>600</a:t>
            </a:r>
            <a:r>
              <a:rPr altLang="en-US" b="1" sz="2000" lang="zh-CN">
                <a:solidFill>
                  <a:srgbClr val="FF0000"/>
                </a:solidFill>
              </a:rPr>
              <a:t>万</a:t>
            </a:r>
          </a:p>
          <a:p>
            <a:pPr lvl="0">
              <a:lnSpc>
                <a:spcPct val="290000"/>
              </a:lnSpc>
            </a:pPr>
            <a:r>
              <a:rPr altLang="zh-CN" b="1" sz="2000" lang="en-US">
                <a:solidFill>
                  <a:srgbClr val="FF0000"/>
                </a:solidFill>
              </a:rPr>
              <a:t>3.</a:t>
            </a:r>
            <a:r>
              <a:rPr altLang="en-US" b="1" sz="2000" lang="zh-CN">
                <a:solidFill>
                  <a:srgbClr val="FF0000"/>
                </a:solidFill>
              </a:rPr>
              <a:t>签约客户，全国大约</a:t>
            </a:r>
            <a:r>
              <a:rPr altLang="zh-CN" b="1" sz="2000" lang="en-US">
                <a:solidFill>
                  <a:srgbClr val="FF0000"/>
                </a:solidFill>
              </a:rPr>
              <a:t>50</a:t>
            </a:r>
            <a:r>
              <a:rPr altLang="en-US" b="1" sz="2000" lang="zh-CN">
                <a:solidFill>
                  <a:srgbClr val="FF0000"/>
                </a:solidFill>
              </a:rPr>
              <a:t>家火电厂</a:t>
            </a:r>
          </a:p>
          <a:p>
            <a:pPr lvl="0">
              <a:lnSpc>
                <a:spcPct val="290000"/>
              </a:lnSpc>
            </a:pPr>
            <a:r>
              <a:rPr altLang="zh-CN" b="1" sz="2000" lang="en-US">
                <a:solidFill>
                  <a:srgbClr val="FF0000"/>
                </a:solidFill>
              </a:rPr>
              <a:t>4.</a:t>
            </a:r>
            <a:r>
              <a:rPr altLang="en-US" b="1" sz="2000" lang="zh-CN">
                <a:solidFill>
                  <a:srgbClr val="FF0000"/>
                </a:solidFill>
              </a:rPr>
              <a:t>毛利率</a:t>
            </a:r>
            <a:r>
              <a:rPr altLang="zh-CN" b="1" sz="2000" lang="en-US">
                <a:solidFill>
                  <a:srgbClr val="FF0000"/>
                </a:solidFill>
              </a:rPr>
              <a:t>45%</a:t>
            </a:r>
            <a:r>
              <a:rPr altLang="en-US" b="1" sz="2000" lang="zh-CN">
                <a:solidFill>
                  <a:srgbClr val="FF0000"/>
                </a:solidFill>
              </a:rPr>
              <a:t>，净利润</a:t>
            </a:r>
            <a:r>
              <a:rPr altLang="zh-CN" b="1" sz="2000" lang="en-US">
                <a:solidFill>
                  <a:srgbClr val="FF0000"/>
                </a:solidFill>
              </a:rPr>
              <a:t>10%</a:t>
            </a:r>
          </a:p>
          <a:p>
            <a:pPr lvl="0">
              <a:lnSpc>
                <a:spcPct val="290000"/>
              </a:lnSpc>
            </a:pPr>
            <a:r>
              <a:rPr altLang="zh-CN" b="1" sz="2000" lang="en-US">
                <a:solidFill>
                  <a:srgbClr val="FF0000"/>
                </a:solidFill>
              </a:rPr>
              <a:t>5.</a:t>
            </a:r>
            <a:r>
              <a:rPr altLang="en-US" b="1" sz="2000" lang="zh-CN">
                <a:solidFill>
                  <a:srgbClr val="FF0000"/>
                </a:solidFill>
              </a:rPr>
              <a:t>售后服务市场销售排名第一</a:t>
            </a:r>
          </a:p>
          <a:p>
            <a:pPr lvl="0">
              <a:lnSpc>
                <a:spcPct val="290000"/>
              </a:lnSpc>
            </a:pPr>
            <a:endParaRPr altLang="en-US" b="1" sz="2000" lang="zh-CN">
              <a:solidFill>
                <a:srgbClr val="FF0000"/>
              </a:solidFill>
            </a:endParaRPr>
          </a:p>
        </p:txBody>
      </p:sp>
      <p:cxnSp>
        <p:nvCxnSpPr>
          <p:cNvPr id="3145731" name=""/>
          <p:cNvCxnSpPr>
            <a:cxnSpLocks/>
          </p:cNvCxnSpPr>
          <p:nvPr/>
        </p:nvCxnSpPr>
        <p:spPr>
          <a:xfrm rot="0">
            <a:off x="6786562" y="1712912"/>
            <a:ext cx="2200275" cy="15875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653" name=""/>
          <p:cNvSpPr/>
          <p:nvPr/>
        </p:nvSpPr>
        <p:spPr>
          <a:xfrm rot="0">
            <a:off x="6565900" y="1984375"/>
            <a:ext cx="4205287" cy="2897187"/>
          </a:xfrm>
          <a:custGeom>
            <a:avLst/>
            <a:ahLst/>
            <a:rect l="0" t="0" r="r" b="b"/>
            <a:pathLst>
              <a:path w="461547" h="641672">
                <a:moveTo>
                  <a:pt x="405946" y="0"/>
                </a:moveTo>
                <a:lnTo>
                  <a:pt x="461547" y="346143"/>
                </a:lnTo>
                <a:lnTo>
                  <a:pt x="459596" y="345737"/>
                </a:lnTo>
                <a:lnTo>
                  <a:pt x="382928" y="242787"/>
                </a:lnTo>
                <a:lnTo>
                  <a:pt x="381480" y="247440"/>
                </a:lnTo>
                <a:cubicBezTo>
                  <a:pt x="258966" y="618095"/>
                  <a:pt x="24250" y="652446"/>
                  <a:pt x="0" y="639491"/>
                </a:cubicBezTo>
                <a:cubicBezTo>
                  <a:pt x="130520" y="649125"/>
                  <a:pt x="294836" y="390929"/>
                  <a:pt x="329858" y="237025"/>
                </a:cubicBezTo>
                <a:lnTo>
                  <a:pt x="331034" y="231233"/>
                </a:lnTo>
                <a:lnTo>
                  <a:pt x="218681" y="295540"/>
                </a:lnTo>
                <a:lnTo>
                  <a:pt x="216730" y="295133"/>
                </a:lnTo>
              </a:path>
            </a:pathLst>
          </a:custGeom>
          <a:solidFill>
            <a:srgbClr val="FF0000"/>
          </a:solidFill>
          <a:ln>
            <a:noFill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>
              <a:spcBef>
                <a:spcPct val="0"/>
              </a:spcBef>
              <a:spcAft>
                <a:spcPct val="0"/>
              </a:spcAft>
            </a:pPr>
            <a:endParaRPr altLang="en-US" lang="zh-CN">
              <a:solidFill>
                <a:srgbClr val="FFFFFF"/>
              </a:solidFill>
            </a:endParaRPr>
          </a:p>
        </p:txBody>
      </p:sp>
      <p:cxnSp>
        <p:nvCxnSpPr>
          <p:cNvPr id="3145732" name=""/>
          <p:cNvCxnSpPr>
            <a:cxnSpLocks/>
          </p:cNvCxnSpPr>
          <p:nvPr/>
        </p:nvCxnSpPr>
        <p:spPr>
          <a:xfrm rot="0" flipV="1">
            <a:off x="9058275" y="509587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654" name=""/>
          <p:cNvSpPr txBox="1"/>
          <p:nvPr/>
        </p:nvSpPr>
        <p:spPr>
          <a:xfrm rot="0">
            <a:off x="9621838" y="165100"/>
            <a:ext cx="1306512" cy="294640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62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0933112" y="222250"/>
            <a:ext cx="881062" cy="671512"/>
          </a:xfrm>
          <a:prstGeom prst="rect"/>
          <a:noFill/>
          <a:ln>
            <a:noFill/>
          </a:ln>
        </p:spPr>
      </p:pic>
      <p:sp>
        <p:nvSpPr>
          <p:cNvPr id="1048655" name=""/>
          <p:cNvSpPr txBox="1"/>
          <p:nvPr/>
        </p:nvSpPr>
        <p:spPr>
          <a:xfrm rot="0">
            <a:off x="8896350" y="611187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3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59" name=""/>
          <p:cNvSpPr/>
          <p:nvPr/>
        </p:nvSpPr>
        <p:spPr>
          <a:xfrm rot="0">
            <a:off x="-3175" y="9525"/>
            <a:ext cx="12198350" cy="995362"/>
          </a:xfrm>
          <a:custGeom>
            <a:avLst/>
            <a:ahLst/>
            <a:rect l="0" t="0" r="r" b="b"/>
            <a:pathLst>
              <a:path w="12198350" h="995362">
                <a:moveTo>
                  <a:pt x="0" y="0"/>
                </a:moveTo>
                <a:lnTo>
                  <a:pt x="12032452" y="0"/>
                </a:lnTo>
                <a:cubicBezTo>
                  <a:pt x="12124074" y="0"/>
                  <a:pt x="12198349" y="74275"/>
                  <a:pt x="12198349" y="165897"/>
                </a:cubicBezTo>
                <a:lnTo>
                  <a:pt x="12198350" y="995362"/>
                </a:lnTo>
                <a:lnTo>
                  <a:pt x="0" y="995362"/>
                </a:lnTo>
              </a:path>
            </a:pathLst>
          </a:custGeom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  <p:sp>
        <p:nvSpPr>
          <p:cNvPr id="1048660" name=""/>
          <p:cNvSpPr txBox="1"/>
          <p:nvPr/>
        </p:nvSpPr>
        <p:spPr>
          <a:xfrm rot="0">
            <a:off x="249237" y="323850"/>
            <a:ext cx="2659062" cy="36830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lang="zh-CN">
                <a:solidFill>
                  <a:schemeClr val="lt1"/>
                </a:solidFill>
              </a:rPr>
              <a:t>运营数据</a:t>
            </a:r>
            <a:r>
              <a:rPr altLang="zh-CN" b="1" lang="en-US">
                <a:solidFill>
                  <a:schemeClr val="lt1"/>
                </a:solidFill>
              </a:rPr>
              <a:t>2 </a:t>
            </a:r>
            <a:r>
              <a:rPr altLang="en-US" b="1" lang="zh-CN">
                <a:solidFill>
                  <a:schemeClr val="lt1"/>
                </a:solidFill>
              </a:rPr>
              <a:t>（客户见证）</a:t>
            </a:r>
          </a:p>
        </p:txBody>
      </p:sp>
      <p:cxnSp>
        <p:nvCxnSpPr>
          <p:cNvPr id="3145733" name=""/>
          <p:cNvCxnSpPr>
            <a:cxnSpLocks/>
          </p:cNvCxnSpPr>
          <p:nvPr/>
        </p:nvCxnSpPr>
        <p:spPr>
          <a:xfrm rot="0">
            <a:off x="8997950" y="584200"/>
            <a:ext cx="2159000" cy="31750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pic>
        <p:nvPicPr>
          <p:cNvPr id="2097163" name="" descr="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190625" y="1128712"/>
            <a:ext cx="4017962" cy="5353050"/>
          </a:xfrm>
          <a:prstGeom prst="rect"/>
          <a:noFill/>
          <a:ln>
            <a:noFill/>
          </a:ln>
        </p:spPr>
      </p:pic>
      <p:pic>
        <p:nvPicPr>
          <p:cNvPr id="2097164" name="" descr="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5292725" y="4697412"/>
            <a:ext cx="1990725" cy="1724025"/>
          </a:xfrm>
          <a:prstGeom prst="rect"/>
          <a:noFill/>
          <a:ln>
            <a:noFill/>
          </a:ln>
        </p:spPr>
      </p:pic>
      <p:pic>
        <p:nvPicPr>
          <p:cNvPr id="2097165" name="" descr="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0" r="0" b="0"/>
          <a:stretch>
            <a:fillRect/>
          </a:stretch>
        </p:blipFill>
        <p:spPr>
          <a:xfrm rot="0">
            <a:off x="9839325" y="1303337"/>
            <a:ext cx="2019300" cy="4440237"/>
          </a:xfrm>
          <a:prstGeom prst="rect"/>
          <a:noFill/>
          <a:ln>
            <a:noFill/>
          </a:ln>
        </p:spPr>
      </p:pic>
      <p:pic>
        <p:nvPicPr>
          <p:cNvPr id="2097166" name="" descr=""/>
          <p:cNvPicPr>
            <a:picLocks/>
          </p:cNvPicPr>
          <p:nvPr/>
        </p:nvPicPr>
        <p:blipFill>
          <a:blip xmlns:r="http://schemas.openxmlformats.org/officeDocument/2006/relationships" r:embed="rId4"/>
          <a:srcRect l="0" t="0" r="0" b="0"/>
          <a:stretch>
            <a:fillRect/>
          </a:stretch>
        </p:blipFill>
        <p:spPr>
          <a:xfrm rot="0">
            <a:off x="7637462" y="1493837"/>
            <a:ext cx="2124075" cy="1476375"/>
          </a:xfrm>
          <a:prstGeom prst="rect"/>
          <a:noFill/>
          <a:ln>
            <a:noFill/>
          </a:ln>
        </p:spPr>
      </p:pic>
      <p:pic>
        <p:nvPicPr>
          <p:cNvPr id="2097167" name="" descr=""/>
          <p:cNvPicPr>
            <a:picLocks/>
          </p:cNvPicPr>
          <p:nvPr/>
        </p:nvPicPr>
        <p:blipFill>
          <a:blip xmlns:r="http://schemas.openxmlformats.org/officeDocument/2006/relationships" r:embed="rId5"/>
          <a:srcRect l="0" t="0" r="0" b="0"/>
          <a:stretch>
            <a:fillRect/>
          </a:stretch>
        </p:blipFill>
        <p:spPr>
          <a:xfrm rot="0">
            <a:off x="7481887" y="2743200"/>
            <a:ext cx="2649537" cy="1371600"/>
          </a:xfrm>
          <a:prstGeom prst="rect"/>
          <a:noFill/>
          <a:ln>
            <a:noFill/>
          </a:ln>
        </p:spPr>
      </p:pic>
      <p:pic>
        <p:nvPicPr>
          <p:cNvPr id="2097168" name="" descr=""/>
          <p:cNvPicPr>
            <a:picLocks/>
          </p:cNvPicPr>
          <p:nvPr/>
        </p:nvPicPr>
        <p:blipFill>
          <a:blip xmlns:r="http://schemas.openxmlformats.org/officeDocument/2006/relationships" r:embed="rId6"/>
          <a:srcRect l="0" t="0" r="0" b="0"/>
          <a:stretch>
            <a:fillRect/>
          </a:stretch>
        </p:blipFill>
        <p:spPr>
          <a:xfrm rot="0">
            <a:off x="7588250" y="4545012"/>
            <a:ext cx="2543175" cy="952500"/>
          </a:xfrm>
          <a:prstGeom prst="rect"/>
          <a:noFill/>
          <a:ln>
            <a:noFill/>
          </a:ln>
        </p:spPr>
      </p:pic>
      <p:pic>
        <p:nvPicPr>
          <p:cNvPr id="2097169" name="" descr=""/>
          <p:cNvPicPr>
            <a:picLocks/>
          </p:cNvPicPr>
          <p:nvPr/>
        </p:nvPicPr>
        <p:blipFill>
          <a:blip xmlns:r="http://schemas.openxmlformats.org/officeDocument/2006/relationships" r:embed="rId7"/>
          <a:srcRect l="0" t="0" r="0" b="0"/>
          <a:stretch>
            <a:fillRect/>
          </a:stretch>
        </p:blipFill>
        <p:spPr>
          <a:xfrm rot="0">
            <a:off x="5208587" y="1163637"/>
            <a:ext cx="1943100" cy="3533775"/>
          </a:xfrm>
          <a:prstGeom prst="rect"/>
          <a:noFill/>
          <a:ln>
            <a:noFill/>
          </a:ln>
        </p:spPr>
      </p:pic>
      <p:sp>
        <p:nvSpPr>
          <p:cNvPr id="1048661" name=""/>
          <p:cNvSpPr txBox="1"/>
          <p:nvPr/>
        </p:nvSpPr>
        <p:spPr>
          <a:xfrm rot="0">
            <a:off x="9621838" y="211137"/>
            <a:ext cx="1306512" cy="3190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70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8"/>
          <a:srcRect l="0" t="0" r="0" b="0"/>
          <a:stretch>
            <a:fillRect/>
          </a:stretch>
        </p:blipFill>
        <p:spPr>
          <a:xfrm rot="0">
            <a:off x="10933112" y="146050"/>
            <a:ext cx="881062" cy="671512"/>
          </a:xfrm>
          <a:prstGeom prst="rect"/>
          <a:noFill/>
          <a:ln>
            <a:noFill/>
          </a:ln>
        </p:spPr>
      </p:pic>
      <p:sp>
        <p:nvSpPr>
          <p:cNvPr id="1048662" name=""/>
          <p:cNvSpPr txBox="1"/>
          <p:nvPr/>
        </p:nvSpPr>
        <p:spPr>
          <a:xfrm rot="0">
            <a:off x="8850312" y="611187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9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3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66" name=""/>
          <p:cNvSpPr/>
          <p:nvPr/>
        </p:nvSpPr>
        <p:spPr>
          <a:xfrm rot="0">
            <a:off x="-3175" y="9525"/>
            <a:ext cx="12198350" cy="995362"/>
          </a:xfrm>
          <a:custGeom>
            <a:avLst/>
            <a:ahLst/>
            <a:rect l="0" t="0" r="r" b="b"/>
            <a:pathLst>
              <a:path w="12198350" h="995362">
                <a:moveTo>
                  <a:pt x="0" y="0"/>
                </a:moveTo>
                <a:lnTo>
                  <a:pt x="12032452" y="0"/>
                </a:lnTo>
                <a:cubicBezTo>
                  <a:pt x="12124074" y="0"/>
                  <a:pt x="12198349" y="74275"/>
                  <a:pt x="12198349" y="165897"/>
                </a:cubicBezTo>
                <a:lnTo>
                  <a:pt x="12198350" y="995362"/>
                </a:lnTo>
                <a:lnTo>
                  <a:pt x="0" y="995362"/>
                </a:lnTo>
              </a:path>
            </a:pathLst>
          </a:custGeom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  <p:sp>
        <p:nvSpPr>
          <p:cNvPr id="1048667" name=""/>
          <p:cNvSpPr txBox="1"/>
          <p:nvPr/>
        </p:nvSpPr>
        <p:spPr>
          <a:xfrm rot="0">
            <a:off x="3284537" y="1897062"/>
            <a:ext cx="3503612" cy="24923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latin typeface="微软雅黑" pitchFamily="34" charset="-122"/>
              </a:rPr>
              <a:t>缺乏空压机运行数据</a:t>
            </a:r>
          </a:p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latin typeface="微软雅黑" pitchFamily="34" charset="-122"/>
              </a:rPr>
              <a:t>空压机能耗大</a:t>
            </a:r>
          </a:p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latin typeface="微软雅黑" pitchFamily="34" charset="-122"/>
              </a:rPr>
              <a:t>无专业人员管理 </a:t>
            </a:r>
          </a:p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latin typeface="微软雅黑" pitchFamily="34" charset="-122"/>
              </a:rPr>
              <a:t>压缩空气品质低</a:t>
            </a:r>
          </a:p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latin typeface="微软雅黑" pitchFamily="34" charset="-122"/>
              </a:rPr>
              <a:t>维护费用高</a:t>
            </a:r>
          </a:p>
          <a:p>
            <a:pPr indent="-285750" lvl="0" marL="285750">
              <a:lnSpc>
                <a:spcPct val="130000"/>
              </a:lnSpc>
              <a:buFont typeface="Arial" pitchFamily="34" charset="0"/>
              <a:buChar char="•"/>
            </a:pPr>
            <a:endParaRPr altLang="en-US" sz="2000" lang="zh-CN">
              <a:solidFill>
                <a:schemeClr val="accent1"/>
              </a:solidFill>
              <a:latin typeface="微软雅黑" pitchFamily="34" charset="-122"/>
            </a:endParaRPr>
          </a:p>
        </p:txBody>
      </p:sp>
      <p:sp>
        <p:nvSpPr>
          <p:cNvPr id="1048668" name=""/>
          <p:cNvSpPr txBox="1"/>
          <p:nvPr/>
        </p:nvSpPr>
        <p:spPr>
          <a:xfrm rot="0">
            <a:off x="3346450" y="1312862"/>
            <a:ext cx="5867400" cy="584200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sz="3200" lang="zh-CN">
                <a:solidFill>
                  <a:schemeClr val="accent1"/>
                </a:solidFill>
                <a:sym typeface="微软雅黑" pitchFamily="34" charset="-122"/>
              </a:rPr>
              <a:t>用户痛点                     解决方案</a:t>
            </a:r>
          </a:p>
        </p:txBody>
      </p:sp>
      <p:sp>
        <p:nvSpPr>
          <p:cNvPr id="1048669" name=""/>
          <p:cNvSpPr txBox="1"/>
          <p:nvPr/>
        </p:nvSpPr>
        <p:spPr>
          <a:xfrm rot="0">
            <a:off x="5835650" y="1190625"/>
            <a:ext cx="952500" cy="8286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4800" lang="zh-CN">
                <a:solidFill>
                  <a:schemeClr val="accent1"/>
                </a:solidFill>
              </a:rPr>
              <a:t>→</a:t>
            </a:r>
          </a:p>
        </p:txBody>
      </p:sp>
      <p:sp>
        <p:nvSpPr>
          <p:cNvPr id="1048670" name=""/>
          <p:cNvSpPr txBox="1"/>
          <p:nvPr/>
        </p:nvSpPr>
        <p:spPr>
          <a:xfrm rot="0">
            <a:off x="7432675" y="1897062"/>
            <a:ext cx="2900362" cy="1630362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indent="-285750" lvl="0" marL="285750"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sym typeface="微软雅黑" pitchFamily="34" charset="-122"/>
              </a:rPr>
              <a:t>设备上云</a:t>
            </a:r>
          </a:p>
          <a:p>
            <a:pPr indent="-285750" lvl="0" marL="285750"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  <a:sym typeface="微软雅黑" pitchFamily="34" charset="-122"/>
              </a:rPr>
              <a:t>远程监控</a:t>
            </a:r>
          </a:p>
          <a:p>
            <a:pPr indent="-285750" lvl="0" marL="285750"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</a:rPr>
              <a:t>数据分析</a:t>
            </a:r>
          </a:p>
          <a:p>
            <a:pPr indent="-285750" lvl="0" marL="285750"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</a:rPr>
              <a:t>合同能源管理</a:t>
            </a:r>
          </a:p>
          <a:p>
            <a:pPr indent="-285750" lvl="0" marL="285750">
              <a:buFont typeface="Arial" pitchFamily="34" charset="0"/>
              <a:buChar char="•"/>
            </a:pPr>
            <a:r>
              <a:rPr altLang="en-US" sz="2000" lang="zh-CN">
                <a:solidFill>
                  <a:schemeClr val="accent1"/>
                </a:solidFill>
              </a:rPr>
              <a:t>利益分享</a:t>
            </a:r>
          </a:p>
        </p:txBody>
      </p:sp>
      <p:sp>
        <p:nvSpPr>
          <p:cNvPr id="1048671" name=""/>
          <p:cNvSpPr/>
          <p:nvPr>
            <p:ph sz="full" idx="1"/>
          </p:nvPr>
        </p:nvSpPr>
        <p:spPr>
          <a:xfrm rot="0">
            <a:off x="719137" y="4845050"/>
            <a:ext cx="8027987" cy="1309687"/>
          </a:xfrm>
          <a:prstGeom prst="rect"/>
          <a:noFill/>
          <a:ln>
            <a:noFill/>
          </a:ln>
        </p:spPr>
        <p:txBody>
          <a:bodyPr anchor="t" bIns="45720" lIns="91440" rIns="91440" tIns="45720" vert="horz"/>
          <a:lstStyle>
            <a:lvl1pPr algn="l" eaLnBrk="1" fontAlgn="base" hangingPunct="1" indent="-228600" latinLnBrk="1" marL="22860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 sz="2400">
                <a:solidFill>
                  <a:schemeClr val="dk1"/>
                </a:solidFill>
                <a:latin typeface="Arial" pitchFamily="0" charset="0"/>
                <a:ea typeface="微软雅黑" pitchFamily="0" charset="-122"/>
              </a:defRPr>
            </a:lvl1pPr>
            <a:lvl2pPr algn="l" eaLnBrk="1" fontAlgn="base" hangingPunct="1" indent="-228600" latinLnBrk="1" marL="6858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Arial" pitchFamily="0" charset="0"/>
                <a:ea typeface="微软雅黑" pitchFamily="0" charset="-122"/>
              </a:defRPr>
            </a:lvl2pPr>
            <a:lvl3pPr algn="l" eaLnBrk="1" fontAlgn="base" hangingPunct="1" indent="-228600" latinLnBrk="1" marL="11430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 sz="1800">
                <a:solidFill>
                  <a:schemeClr val="dk1"/>
                </a:solidFill>
                <a:latin typeface="Arial" pitchFamily="0" charset="0"/>
                <a:ea typeface="微软雅黑" pitchFamily="0" charset="-122"/>
              </a:defRPr>
            </a:lvl3pPr>
            <a:lvl4pPr algn="l" eaLnBrk="1" fontAlgn="base" hangingPunct="1" indent="-228600" latinLnBrk="1" marL="16002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 sz="1800">
                <a:solidFill>
                  <a:schemeClr val="dk1"/>
                </a:solidFill>
                <a:latin typeface="Arial" pitchFamily="0" charset="0"/>
                <a:ea typeface="微软雅黑" pitchFamily="0" charset="-122"/>
              </a:defRPr>
            </a:lvl4pPr>
            <a:lvl5pPr algn="l" eaLnBrk="1" fontAlgn="base" hangingPunct="1" indent="-228600" latinLnBrk="1" marL="205740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itchFamily="34" charset="0"/>
              <a:buChar char="•"/>
              <a:defRPr sz="1800">
                <a:solidFill>
                  <a:schemeClr val="dk1"/>
                </a:solidFill>
                <a:latin typeface="Arial" pitchFamily="0" charset="0"/>
                <a:ea typeface="微软雅黑" pitchFamily="0" charset="-122"/>
              </a:defRPr>
            </a:lvl5pPr>
          </a:lstStyle>
          <a:p>
            <a:pPr lvl="0"/>
            <a:r>
              <a:rPr altLang="en-US" baseline="0" lang="zh-CN"/>
              <a:t>①远程诊断故障，提升售后效率</a:t>
            </a:r>
          </a:p>
          <a:p>
            <a:pPr lvl="0"/>
            <a:r>
              <a:rPr altLang="en-US" baseline="0" lang="zh-CN"/>
              <a:t>②产品差异化卖点，提升销量 </a:t>
            </a:r>
          </a:p>
          <a:p>
            <a:pPr lvl="0"/>
            <a:r>
              <a:rPr altLang="en-US" baseline="0" lang="zh-CN"/>
              <a:t>③生命周期管理，提升设备运行效率 </a:t>
            </a:r>
          </a:p>
          <a:p>
            <a:pPr lvl="0"/>
            <a:r>
              <a:rPr altLang="en-US" baseline="0" lang="zh-CN"/>
              <a:t>④合同能源管理，降低客户运营成本 </a:t>
            </a:r>
          </a:p>
        </p:txBody>
      </p:sp>
      <p:pic>
        <p:nvPicPr>
          <p:cNvPr id="2097171" name="" descr="635636548812928602894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6934200" y="4908550"/>
            <a:ext cx="3727450" cy="1336675"/>
          </a:xfrm>
          <a:prstGeom prst="rect"/>
          <a:noFill/>
          <a:ln>
            <a:noFill/>
          </a:ln>
        </p:spPr>
      </p:pic>
      <p:cxnSp>
        <p:nvCxnSpPr>
          <p:cNvPr id="3145734" name=""/>
          <p:cNvCxnSpPr>
            <a:cxnSpLocks/>
          </p:cNvCxnSpPr>
          <p:nvPr/>
        </p:nvCxnSpPr>
        <p:spPr>
          <a:xfrm rot="0" flipV="1">
            <a:off x="9058275" y="661987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672" name=""/>
          <p:cNvSpPr txBox="1"/>
          <p:nvPr/>
        </p:nvSpPr>
        <p:spPr>
          <a:xfrm rot="0">
            <a:off x="249237" y="323850"/>
            <a:ext cx="2697162" cy="36830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lang="zh-CN">
                <a:solidFill>
                  <a:schemeClr val="lt1"/>
                </a:solidFill>
              </a:rPr>
              <a:t>用户痛点分析及解决方案</a:t>
            </a:r>
          </a:p>
        </p:txBody>
      </p:sp>
      <p:sp>
        <p:nvSpPr>
          <p:cNvPr id="1048673" name=""/>
          <p:cNvSpPr txBox="1"/>
          <p:nvPr/>
        </p:nvSpPr>
        <p:spPr>
          <a:xfrm rot="0">
            <a:off x="9621838" y="303212"/>
            <a:ext cx="1306512" cy="3190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72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10933112" y="236537"/>
            <a:ext cx="881062" cy="671512"/>
          </a:xfrm>
          <a:prstGeom prst="rect"/>
          <a:noFill/>
          <a:ln>
            <a:noFill/>
          </a:ln>
        </p:spPr>
      </p:pic>
      <p:sp>
        <p:nvSpPr>
          <p:cNvPr id="1048674" name=""/>
          <p:cNvSpPr txBox="1"/>
          <p:nvPr/>
        </p:nvSpPr>
        <p:spPr>
          <a:xfrm rot="0">
            <a:off x="8850312" y="701675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35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75" name=""/>
          <p:cNvSpPr/>
          <p:nvPr/>
        </p:nvSpPr>
        <p:spPr>
          <a:xfrm rot="0">
            <a:off x="-3175" y="11112"/>
            <a:ext cx="12198350" cy="995362"/>
          </a:xfrm>
          <a:custGeom>
            <a:avLst/>
            <a:ahLst/>
            <a:rect l="0" t="0" r="r" b="b"/>
            <a:pathLst>
              <a:path w="12198350" h="995362">
                <a:moveTo>
                  <a:pt x="0" y="0"/>
                </a:moveTo>
                <a:lnTo>
                  <a:pt x="12032452" y="0"/>
                </a:lnTo>
                <a:cubicBezTo>
                  <a:pt x="12124074" y="0"/>
                  <a:pt x="12198349" y="74275"/>
                  <a:pt x="12198349" y="165897"/>
                </a:cubicBezTo>
                <a:lnTo>
                  <a:pt x="12198350" y="995362"/>
                </a:lnTo>
                <a:lnTo>
                  <a:pt x="0" y="995362"/>
                </a:lnTo>
              </a:path>
            </a:pathLst>
          </a:custGeom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  <p:sp>
        <p:nvSpPr>
          <p:cNvPr id="1048676" name=""/>
          <p:cNvSpPr txBox="1"/>
          <p:nvPr/>
        </p:nvSpPr>
        <p:spPr>
          <a:xfrm rot="0">
            <a:off x="249237" y="323850"/>
            <a:ext cx="1401762" cy="482600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sz="2400" lang="zh-CN">
                <a:solidFill>
                  <a:schemeClr val="lt1"/>
                </a:solidFill>
              </a:rPr>
              <a:t>公司信息</a:t>
            </a:r>
          </a:p>
        </p:txBody>
      </p:sp>
      <p:cxnSp>
        <p:nvCxnSpPr>
          <p:cNvPr id="3145735" name=""/>
          <p:cNvCxnSpPr>
            <a:cxnSpLocks/>
          </p:cNvCxnSpPr>
          <p:nvPr/>
        </p:nvCxnSpPr>
        <p:spPr>
          <a:xfrm rot="0" flipV="1">
            <a:off x="9088438" y="563562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pic>
        <p:nvPicPr>
          <p:cNvPr id="2097173" name="" descr="b3177c0ffeb66777dec827be004b2d0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792162" y="1112837"/>
            <a:ext cx="10593388" cy="5499100"/>
          </a:xfrm>
          <a:prstGeom prst="rect"/>
          <a:noFill/>
          <a:ln>
            <a:noFill/>
          </a:ln>
        </p:spPr>
      </p:pic>
      <p:sp>
        <p:nvSpPr>
          <p:cNvPr id="1048677" name=""/>
          <p:cNvSpPr txBox="1"/>
          <p:nvPr/>
        </p:nvSpPr>
        <p:spPr>
          <a:xfrm rot="0">
            <a:off x="9621838" y="165100"/>
            <a:ext cx="1306512" cy="3206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74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2"/>
          <a:srcRect l="0" t="0" r="0" b="0"/>
          <a:stretch>
            <a:fillRect/>
          </a:stretch>
        </p:blipFill>
        <p:spPr>
          <a:xfrm rot="0">
            <a:off x="10933112" y="222250"/>
            <a:ext cx="881062" cy="671512"/>
          </a:xfrm>
          <a:prstGeom prst="rect"/>
          <a:noFill/>
          <a:ln>
            <a:noFill/>
          </a:ln>
        </p:spPr>
      </p:pic>
      <p:sp>
        <p:nvSpPr>
          <p:cNvPr id="1048678" name=""/>
          <p:cNvSpPr txBox="1"/>
          <p:nvPr/>
        </p:nvSpPr>
        <p:spPr>
          <a:xfrm rot="0">
            <a:off x="8896350" y="611187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>
  <p:cSld>
    <p:spTree>
      <p:nvGrpSpPr>
        <p:cNvPr id="3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79" name=""/>
          <p:cNvSpPr/>
          <p:nvPr/>
        </p:nvSpPr>
        <p:spPr>
          <a:xfrm rot="0">
            <a:off x="-3175" y="11112"/>
            <a:ext cx="12198350" cy="995362"/>
          </a:xfrm>
          <a:custGeom>
            <a:avLst/>
            <a:ahLst/>
            <a:rect l="0" t="0" r="r" b="b"/>
            <a:pathLst>
              <a:path w="12198350" h="995362">
                <a:moveTo>
                  <a:pt x="0" y="0"/>
                </a:moveTo>
                <a:lnTo>
                  <a:pt x="12032452" y="0"/>
                </a:lnTo>
                <a:cubicBezTo>
                  <a:pt x="12124074" y="0"/>
                  <a:pt x="12198349" y="74275"/>
                  <a:pt x="12198349" y="165897"/>
                </a:cubicBezTo>
                <a:lnTo>
                  <a:pt x="12198350" y="995362"/>
                </a:lnTo>
                <a:lnTo>
                  <a:pt x="0" y="995362"/>
                </a:lnTo>
              </a:path>
            </a:pathLst>
          </a:custGeom>
          <a:solidFill>
            <a:schemeClr val="accent1"/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miter/>
          </a:ln>
        </p:spPr>
        <p:txBody>
          <a:bodyPr anchor="ctr" bIns="45720" lIns="91440" rIns="91440" tIns="45720" vert="horz"/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algn="ctr" fontAlgn="base" lvl="0"/>
            <a:endParaRPr altLang="en-US" lang="zh-CN"/>
          </a:p>
        </p:txBody>
      </p:sp>
      <p:sp>
        <p:nvSpPr>
          <p:cNvPr id="1048680" name=""/>
          <p:cNvSpPr txBox="1"/>
          <p:nvPr/>
        </p:nvSpPr>
        <p:spPr>
          <a:xfrm rot="0">
            <a:off x="249237" y="323850"/>
            <a:ext cx="1096962" cy="384175"/>
          </a:xfrm>
          <a:prstGeom prst="rect"/>
          <a:noFill/>
          <a:ln>
            <a:noFill/>
          </a:ln>
        </p:spPr>
        <p:txBody>
          <a:bodyPr anchor="t" bIns="45720" lIns="91440" rIns="91440" tIns="45720" vert="horz" wrap="none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b="1" lang="zh-CN">
                <a:solidFill>
                  <a:schemeClr val="lt1"/>
                </a:solidFill>
              </a:rPr>
              <a:t>公司简介</a:t>
            </a:r>
          </a:p>
        </p:txBody>
      </p:sp>
      <p:cxnSp>
        <p:nvCxnSpPr>
          <p:cNvPr id="3145736" name=""/>
          <p:cNvCxnSpPr>
            <a:cxnSpLocks/>
          </p:cNvCxnSpPr>
          <p:nvPr/>
        </p:nvCxnSpPr>
        <p:spPr>
          <a:xfrm rot="0" flipV="1">
            <a:off x="9074150" y="514350"/>
            <a:ext cx="1746250" cy="11112"/>
          </a:xfrm>
          <a:prstGeom prst="line"/>
          <a:noFill/>
          <a:ln w="6350" cap="flat" cmpd="sng">
            <a:solidFill>
              <a:schemeClr val="lt1">
                <a:alpha val="100000"/>
              </a:schemeClr>
            </a:solidFill>
            <a:prstDash val="solid"/>
            <a:miter/>
          </a:ln>
        </p:spPr>
      </p:cxnSp>
      <p:sp>
        <p:nvSpPr>
          <p:cNvPr id="1048681" name=""/>
          <p:cNvSpPr txBox="1"/>
          <p:nvPr/>
        </p:nvSpPr>
        <p:spPr>
          <a:xfrm rot="0">
            <a:off x="9621838" y="165100"/>
            <a:ext cx="1306512" cy="320675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  <a:latin typeface="微软雅黑" pitchFamily="34" charset="-122"/>
              </a:rPr>
              <a:t>湖北驰洲电气</a:t>
            </a:r>
          </a:p>
        </p:txBody>
      </p:sp>
      <p:pic>
        <p:nvPicPr>
          <p:cNvPr id="2097175" name="" descr="54789c7f597dde99aa7a182c5879f6d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10933112" y="222250"/>
            <a:ext cx="881062" cy="671512"/>
          </a:xfrm>
          <a:prstGeom prst="rect"/>
          <a:noFill/>
          <a:ln>
            <a:noFill/>
          </a:ln>
        </p:spPr>
      </p:pic>
      <p:sp>
        <p:nvSpPr>
          <p:cNvPr id="1048682" name=""/>
          <p:cNvSpPr txBox="1"/>
          <p:nvPr/>
        </p:nvSpPr>
        <p:spPr>
          <a:xfrm rot="0">
            <a:off x="8850312" y="611187"/>
            <a:ext cx="2001837" cy="306387"/>
          </a:xfrm>
          <a:prstGeom prst="rect"/>
          <a:noFill/>
          <a:ln>
            <a:noFill/>
          </a:ln>
        </p:spPr>
        <p:txBody>
          <a:bodyPr anchor="t" bIns="45720" lIns="91440" rIns="91440" tIns="45720" vert="horz">
            <a:spAutoFit/>
          </a:bodyPr>
          <a:lstStyle>
            <a:lvl1pPr algn="l" eaLnBrk="1" fontAlgn="base" hangingPunct="1" indent="0" latinLnBrk="1"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1pPr>
            <a:lvl2pPr algn="l" eaLnBrk="1" fontAlgn="base" hangingPunct="1" indent="0" latinLnBrk="1" marL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2pPr>
            <a:lvl3pPr algn="l" eaLnBrk="1" fontAlgn="base" hangingPunct="1" indent="0" latinLnBrk="1" marL="9144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3pPr>
            <a:lvl4pPr algn="l" eaLnBrk="1" fontAlgn="base" hangingPunct="1" indent="0" latinLnBrk="1" marL="13716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4pPr>
            <a:lvl5pPr algn="l" eaLnBrk="1" fontAlgn="base" hangingPunct="1" indent="0" latinLnBrk="1" marL="18288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chemeClr val="dk1"/>
                </a:solidFill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 altLang="en-US" sz="1400" lang="zh-CN">
                <a:solidFill>
                  <a:srgbClr val="F2F2F2"/>
                </a:solidFill>
              </a:rPr>
              <a:t>压缩空气系统服务专家</a:t>
            </a: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000000"/>
      </a:accent5>
      <a:accent6>
        <a:srgbClr val="00000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E7E6E6"/>
        </a:dk2>
        <a:lt2>
          <a:srgbClr val="44546A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000000"/>
        </a:accent5>
        <a:accent6>
          <a:srgbClr val="000000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000000"/>
      </a:accent5>
      <a:accent6>
        <a:srgbClr val="00000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ScaleCrop>0</ScaleCrop>
  <LinksUpToDate>0</LinksUpToDat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EML-AL00</dc:creator>
  <cp:lastModifiedBy>胡春宝</cp:lastModifiedBy>
  <dcterms:created xsi:type="dcterms:W3CDTF">2018-02-28T18:03:00Z</dcterms:created>
  <dcterms:modified xsi:type="dcterms:W3CDTF">2019-03-12T04:56:23Z</dcterms:modified>
</cp:coreProperties>
</file>